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8" r:id="rId3"/>
    <p:sldId id="263" r:id="rId4"/>
    <p:sldId id="257" r:id="rId5"/>
    <p:sldId id="262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E3FDE45-AF77-4B5C-9715-49D594BDF05E}" styleName="淺色樣式 1 - 輔色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0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王淳鋒" userId="50787d98-96a5-4ff8-be2d-660b490fed00" providerId="ADAL" clId="{A777674F-77C0-4007-8352-44B7E27109B5}"/>
    <pc:docChg chg="undo redo custSel addSld delSld modSld">
      <pc:chgData name="王淳鋒" userId="50787d98-96a5-4ff8-be2d-660b490fed00" providerId="ADAL" clId="{A777674F-77C0-4007-8352-44B7E27109B5}" dt="2024-05-21T08:02:19.047" v="452" actId="47"/>
      <pc:docMkLst>
        <pc:docMk/>
      </pc:docMkLst>
      <pc:sldChg chg="modSp mod">
        <pc:chgData name="王淳鋒" userId="50787d98-96a5-4ff8-be2d-660b490fed00" providerId="ADAL" clId="{A777674F-77C0-4007-8352-44B7E27109B5}" dt="2024-05-02T07:44:20.619" v="83" actId="403"/>
        <pc:sldMkLst>
          <pc:docMk/>
          <pc:sldMk cId="3124523145" sldId="256"/>
        </pc:sldMkLst>
        <pc:spChg chg="mod">
          <ac:chgData name="王淳鋒" userId="50787d98-96a5-4ff8-be2d-660b490fed00" providerId="ADAL" clId="{A777674F-77C0-4007-8352-44B7E27109B5}" dt="2024-05-02T07:44:13.123" v="81" actId="2711"/>
          <ac:spMkLst>
            <pc:docMk/>
            <pc:sldMk cId="3124523145" sldId="256"/>
            <ac:spMk id="2" creationId="{00000000-0000-0000-0000-000000000000}"/>
          </ac:spMkLst>
        </pc:spChg>
        <pc:spChg chg="mod">
          <ac:chgData name="王淳鋒" userId="50787d98-96a5-4ff8-be2d-660b490fed00" providerId="ADAL" clId="{A777674F-77C0-4007-8352-44B7E27109B5}" dt="2024-05-02T07:44:20.619" v="83" actId="403"/>
          <ac:spMkLst>
            <pc:docMk/>
            <pc:sldMk cId="3124523145" sldId="256"/>
            <ac:spMk id="3" creationId="{00000000-0000-0000-0000-000000000000}"/>
          </ac:spMkLst>
        </pc:spChg>
      </pc:sldChg>
      <pc:sldChg chg="delSp modSp mod">
        <pc:chgData name="王淳鋒" userId="50787d98-96a5-4ff8-be2d-660b490fed00" providerId="ADAL" clId="{A777674F-77C0-4007-8352-44B7E27109B5}" dt="2024-05-02T07:42:54.588" v="73" actId="1076"/>
        <pc:sldMkLst>
          <pc:docMk/>
          <pc:sldMk cId="3809450910" sldId="257"/>
        </pc:sldMkLst>
        <pc:spChg chg="del mod">
          <ac:chgData name="王淳鋒" userId="50787d98-96a5-4ff8-be2d-660b490fed00" providerId="ADAL" clId="{A777674F-77C0-4007-8352-44B7E27109B5}" dt="2024-05-02T07:41:32.570" v="47" actId="478"/>
          <ac:spMkLst>
            <pc:docMk/>
            <pc:sldMk cId="3809450910" sldId="257"/>
            <ac:spMk id="2" creationId="{00000000-0000-0000-0000-000000000000}"/>
          </ac:spMkLst>
        </pc:spChg>
        <pc:graphicFrameChg chg="mod modGraphic">
          <ac:chgData name="王淳鋒" userId="50787d98-96a5-4ff8-be2d-660b490fed00" providerId="ADAL" clId="{A777674F-77C0-4007-8352-44B7E27109B5}" dt="2024-05-02T07:42:54.588" v="73" actId="1076"/>
          <ac:graphicFrameMkLst>
            <pc:docMk/>
            <pc:sldMk cId="3809450910" sldId="257"/>
            <ac:graphicFrameMk id="4" creationId="{00000000-0000-0000-0000-000000000000}"/>
          </ac:graphicFrameMkLst>
        </pc:graphicFrameChg>
      </pc:sldChg>
      <pc:sldChg chg="modSp mod">
        <pc:chgData name="王淳鋒" userId="50787d98-96a5-4ff8-be2d-660b490fed00" providerId="ADAL" clId="{A777674F-77C0-4007-8352-44B7E27109B5}" dt="2024-05-06T01:44:51.646" v="280" actId="113"/>
        <pc:sldMkLst>
          <pc:docMk/>
          <pc:sldMk cId="295590296" sldId="258"/>
        </pc:sldMkLst>
        <pc:spChg chg="mod">
          <ac:chgData name="王淳鋒" userId="50787d98-96a5-4ff8-be2d-660b490fed00" providerId="ADAL" clId="{A777674F-77C0-4007-8352-44B7E27109B5}" dt="2024-05-06T01:44:51.646" v="280" actId="113"/>
          <ac:spMkLst>
            <pc:docMk/>
            <pc:sldMk cId="295590296" sldId="258"/>
            <ac:spMk id="2" creationId="{00000000-0000-0000-0000-000000000000}"/>
          </ac:spMkLst>
        </pc:spChg>
        <pc:spChg chg="mod">
          <ac:chgData name="王淳鋒" userId="50787d98-96a5-4ff8-be2d-660b490fed00" providerId="ADAL" clId="{A777674F-77C0-4007-8352-44B7E27109B5}" dt="2024-05-03T02:40:20.558" v="242" actId="20577"/>
          <ac:spMkLst>
            <pc:docMk/>
            <pc:sldMk cId="295590296" sldId="258"/>
            <ac:spMk id="3" creationId="{00000000-0000-0000-0000-000000000000}"/>
          </ac:spMkLst>
        </pc:spChg>
      </pc:sldChg>
      <pc:sldChg chg="modSp mod">
        <pc:chgData name="王淳鋒" userId="50787d98-96a5-4ff8-be2d-660b490fed00" providerId="ADAL" clId="{A777674F-77C0-4007-8352-44B7E27109B5}" dt="2024-05-15T06:37:15.267" v="408" actId="20577"/>
        <pc:sldMkLst>
          <pc:docMk/>
          <pc:sldMk cId="1938760896" sldId="259"/>
        </pc:sldMkLst>
        <pc:spChg chg="mod">
          <ac:chgData name="王淳鋒" userId="50787d98-96a5-4ff8-be2d-660b490fed00" providerId="ADAL" clId="{A777674F-77C0-4007-8352-44B7E27109B5}" dt="2024-05-06T01:45:00.247" v="282" actId="113"/>
          <ac:spMkLst>
            <pc:docMk/>
            <pc:sldMk cId="1938760896" sldId="259"/>
            <ac:spMk id="2" creationId="{00000000-0000-0000-0000-000000000000}"/>
          </ac:spMkLst>
        </pc:spChg>
        <pc:spChg chg="mod">
          <ac:chgData name="王淳鋒" userId="50787d98-96a5-4ff8-be2d-660b490fed00" providerId="ADAL" clId="{A777674F-77C0-4007-8352-44B7E27109B5}" dt="2024-05-15T06:37:15.267" v="408" actId="20577"/>
          <ac:spMkLst>
            <pc:docMk/>
            <pc:sldMk cId="1938760896" sldId="259"/>
            <ac:spMk id="3" creationId="{00000000-0000-0000-0000-000000000000}"/>
          </ac:spMkLst>
        </pc:spChg>
      </pc:sldChg>
      <pc:sldChg chg="modSp mod">
        <pc:chgData name="王淳鋒" userId="50787d98-96a5-4ff8-be2d-660b490fed00" providerId="ADAL" clId="{A777674F-77C0-4007-8352-44B7E27109B5}" dt="2024-05-07T01:06:29.461" v="344" actId="2062"/>
        <pc:sldMkLst>
          <pc:docMk/>
          <pc:sldMk cId="1835727296" sldId="260"/>
        </pc:sldMkLst>
        <pc:spChg chg="mod">
          <ac:chgData name="王淳鋒" userId="50787d98-96a5-4ff8-be2d-660b490fed00" providerId="ADAL" clId="{A777674F-77C0-4007-8352-44B7E27109B5}" dt="2024-05-06T01:45:27.371" v="286" actId="1076"/>
          <ac:spMkLst>
            <pc:docMk/>
            <pc:sldMk cId="1835727296" sldId="260"/>
            <ac:spMk id="2" creationId="{00000000-0000-0000-0000-000000000000}"/>
          </ac:spMkLst>
        </pc:spChg>
        <pc:graphicFrameChg chg="mod modGraphic">
          <ac:chgData name="王淳鋒" userId="50787d98-96a5-4ff8-be2d-660b490fed00" providerId="ADAL" clId="{A777674F-77C0-4007-8352-44B7E27109B5}" dt="2024-05-07T01:06:29.461" v="344" actId="2062"/>
          <ac:graphicFrameMkLst>
            <pc:docMk/>
            <pc:sldMk cId="1835727296" sldId="260"/>
            <ac:graphicFrameMk id="4" creationId="{00000000-0000-0000-0000-000000000000}"/>
          </ac:graphicFrameMkLst>
        </pc:graphicFrameChg>
      </pc:sldChg>
      <pc:sldChg chg="modSp mod">
        <pc:chgData name="王淳鋒" userId="50787d98-96a5-4ff8-be2d-660b490fed00" providerId="ADAL" clId="{A777674F-77C0-4007-8352-44B7E27109B5}" dt="2024-05-06T01:45:08.725" v="284" actId="113"/>
        <pc:sldMkLst>
          <pc:docMk/>
          <pc:sldMk cId="3985545223" sldId="261"/>
        </pc:sldMkLst>
        <pc:spChg chg="mod">
          <ac:chgData name="王淳鋒" userId="50787d98-96a5-4ff8-be2d-660b490fed00" providerId="ADAL" clId="{A777674F-77C0-4007-8352-44B7E27109B5}" dt="2024-05-06T01:45:08.725" v="284" actId="113"/>
          <ac:spMkLst>
            <pc:docMk/>
            <pc:sldMk cId="3985545223" sldId="261"/>
            <ac:spMk id="2" creationId="{00000000-0000-0000-0000-000000000000}"/>
          </ac:spMkLst>
        </pc:spChg>
        <pc:spChg chg="mod">
          <ac:chgData name="王淳鋒" userId="50787d98-96a5-4ff8-be2d-660b490fed00" providerId="ADAL" clId="{A777674F-77C0-4007-8352-44B7E27109B5}" dt="2024-05-06T01:34:24.395" v="250" actId="1076"/>
          <ac:spMkLst>
            <pc:docMk/>
            <pc:sldMk cId="3985545223" sldId="261"/>
            <ac:spMk id="3" creationId="{00000000-0000-0000-0000-000000000000}"/>
          </ac:spMkLst>
        </pc:spChg>
      </pc:sldChg>
      <pc:sldChg chg="delSp modSp add mod">
        <pc:chgData name="王淳鋒" userId="50787d98-96a5-4ff8-be2d-660b490fed00" providerId="ADAL" clId="{A777674F-77C0-4007-8352-44B7E27109B5}" dt="2024-05-21T00:37:09.747" v="450" actId="20577"/>
        <pc:sldMkLst>
          <pc:docMk/>
          <pc:sldMk cId="1058890384" sldId="262"/>
        </pc:sldMkLst>
        <pc:spChg chg="mod">
          <ac:chgData name="王淳鋒" userId="50787d98-96a5-4ff8-be2d-660b490fed00" providerId="ADAL" clId="{A777674F-77C0-4007-8352-44B7E27109B5}" dt="2024-05-06T01:44:55.693" v="281" actId="113"/>
          <ac:spMkLst>
            <pc:docMk/>
            <pc:sldMk cId="1058890384" sldId="262"/>
            <ac:spMk id="2" creationId="{00000000-0000-0000-0000-000000000000}"/>
          </ac:spMkLst>
        </pc:spChg>
        <pc:spChg chg="mod">
          <ac:chgData name="王淳鋒" userId="50787d98-96a5-4ff8-be2d-660b490fed00" providerId="ADAL" clId="{A777674F-77C0-4007-8352-44B7E27109B5}" dt="2024-05-21T00:37:09.747" v="450" actId="20577"/>
          <ac:spMkLst>
            <pc:docMk/>
            <pc:sldMk cId="1058890384" sldId="262"/>
            <ac:spMk id="3" creationId="{00000000-0000-0000-0000-000000000000}"/>
          </ac:spMkLst>
        </pc:spChg>
        <pc:spChg chg="mod">
          <ac:chgData name="王淳鋒" userId="50787d98-96a5-4ff8-be2d-660b490fed00" providerId="ADAL" clId="{A777674F-77C0-4007-8352-44B7E27109B5}" dt="2024-05-06T01:46:28.727" v="301" actId="1076"/>
          <ac:spMkLst>
            <pc:docMk/>
            <pc:sldMk cId="1058890384" sldId="262"/>
            <ac:spMk id="4" creationId="{00000000-0000-0000-0000-000000000000}"/>
          </ac:spMkLst>
        </pc:spChg>
        <pc:spChg chg="del mod">
          <ac:chgData name="王淳鋒" userId="50787d98-96a5-4ff8-be2d-660b490fed00" providerId="ADAL" clId="{A777674F-77C0-4007-8352-44B7E27109B5}" dt="2024-05-06T01:45:41.320" v="287" actId="478"/>
          <ac:spMkLst>
            <pc:docMk/>
            <pc:sldMk cId="1058890384" sldId="262"/>
            <ac:spMk id="5" creationId="{00000000-0000-0000-0000-000000000000}"/>
          </ac:spMkLst>
        </pc:spChg>
      </pc:sldChg>
      <pc:sldChg chg="add del">
        <pc:chgData name="王淳鋒" userId="50787d98-96a5-4ff8-be2d-660b490fed00" providerId="ADAL" clId="{A777674F-77C0-4007-8352-44B7E27109B5}" dt="2024-05-03T02:41:42.699" v="244"/>
        <pc:sldMkLst>
          <pc:docMk/>
          <pc:sldMk cId="4146677105" sldId="262"/>
        </pc:sldMkLst>
      </pc:sldChg>
      <pc:sldChg chg="add del">
        <pc:chgData name="王淳鋒" userId="50787d98-96a5-4ff8-be2d-660b490fed00" providerId="ADAL" clId="{A777674F-77C0-4007-8352-44B7E27109B5}" dt="2024-05-21T08:02:19.047" v="452" actId="47"/>
        <pc:sldMkLst>
          <pc:docMk/>
          <pc:sldMk cId="2360553511" sldId="263"/>
        </pc:sldMkLst>
      </pc:sldChg>
      <pc:sldChg chg="new add del">
        <pc:chgData name="王淳鋒" userId="50787d98-96a5-4ff8-be2d-660b490fed00" providerId="ADAL" clId="{A777674F-77C0-4007-8352-44B7E27109B5}" dt="2024-05-08T07:24:44.224" v="348" actId="680"/>
        <pc:sldMkLst>
          <pc:docMk/>
          <pc:sldMk cId="2888994284" sldId="263"/>
        </pc:sldMkLst>
      </pc:sldChg>
    </pc:docChg>
  </pc:docChgLst>
  <pc:docChgLst>
    <pc:chgData name="王淳鋒" userId="50787d98-96a5-4ff8-be2d-660b490fed00" providerId="ADAL" clId="{97E8E7CF-1063-4065-B54D-1862428F90A9}"/>
    <pc:docChg chg="undo custSel addSld delSld modSld sldOrd">
      <pc:chgData name="王淳鋒" userId="50787d98-96a5-4ff8-be2d-660b490fed00" providerId="ADAL" clId="{97E8E7CF-1063-4065-B54D-1862428F90A9}" dt="2024-05-29T03:13:43.182" v="130" actId="20577"/>
      <pc:docMkLst>
        <pc:docMk/>
      </pc:docMkLst>
      <pc:sldChg chg="addSp delSp modSp">
        <pc:chgData name="王淳鋒" userId="50787d98-96a5-4ff8-be2d-660b490fed00" providerId="ADAL" clId="{97E8E7CF-1063-4065-B54D-1862428F90A9}" dt="2024-05-22T05:42:56.005" v="3"/>
        <pc:sldMkLst>
          <pc:docMk/>
          <pc:sldMk cId="295590296" sldId="258"/>
        </pc:sldMkLst>
        <pc:spChg chg="add del">
          <ac:chgData name="王淳鋒" userId="50787d98-96a5-4ff8-be2d-660b490fed00" providerId="ADAL" clId="{97E8E7CF-1063-4065-B54D-1862428F90A9}" dt="2024-05-22T05:42:56.005" v="3"/>
          <ac:spMkLst>
            <pc:docMk/>
            <pc:sldMk cId="295590296" sldId="258"/>
            <ac:spMk id="4" creationId="{E860F83F-34AF-4617-990C-A0C9F99028F0}"/>
          </ac:spMkLst>
        </pc:spChg>
        <pc:spChg chg="add del mod">
          <ac:chgData name="王淳鋒" userId="50787d98-96a5-4ff8-be2d-660b490fed00" providerId="ADAL" clId="{97E8E7CF-1063-4065-B54D-1862428F90A9}" dt="2024-05-22T05:42:55.797" v="2"/>
          <ac:spMkLst>
            <pc:docMk/>
            <pc:sldMk cId="295590296" sldId="258"/>
            <ac:spMk id="5" creationId="{CF2C1CE8-C313-486C-B22B-AAE6B9811864}"/>
          </ac:spMkLst>
        </pc:spChg>
      </pc:sldChg>
      <pc:sldChg chg="modSp mod">
        <pc:chgData name="王淳鋒" userId="50787d98-96a5-4ff8-be2d-660b490fed00" providerId="ADAL" clId="{97E8E7CF-1063-4065-B54D-1862428F90A9}" dt="2024-05-29T03:13:43.182" v="130" actId="20577"/>
        <pc:sldMkLst>
          <pc:docMk/>
          <pc:sldMk cId="1938760896" sldId="259"/>
        </pc:sldMkLst>
        <pc:spChg chg="mod">
          <ac:chgData name="王淳鋒" userId="50787d98-96a5-4ff8-be2d-660b490fed00" providerId="ADAL" clId="{97E8E7CF-1063-4065-B54D-1862428F90A9}" dt="2024-05-29T03:13:43.182" v="130" actId="20577"/>
          <ac:spMkLst>
            <pc:docMk/>
            <pc:sldMk cId="1938760896" sldId="259"/>
            <ac:spMk id="3" creationId="{00000000-0000-0000-0000-000000000000}"/>
          </ac:spMkLst>
        </pc:spChg>
      </pc:sldChg>
      <pc:sldChg chg="modSp mod">
        <pc:chgData name="王淳鋒" userId="50787d98-96a5-4ff8-be2d-660b490fed00" providerId="ADAL" clId="{97E8E7CF-1063-4065-B54D-1862428F90A9}" dt="2024-05-28T00:44:15.994" v="123" actId="207"/>
        <pc:sldMkLst>
          <pc:docMk/>
          <pc:sldMk cId="1058890384" sldId="262"/>
        </pc:sldMkLst>
        <pc:spChg chg="mod">
          <ac:chgData name="王淳鋒" userId="50787d98-96a5-4ff8-be2d-660b490fed00" providerId="ADAL" clId="{97E8E7CF-1063-4065-B54D-1862428F90A9}" dt="2024-05-28T00:44:15.994" v="123" actId="207"/>
          <ac:spMkLst>
            <pc:docMk/>
            <pc:sldMk cId="1058890384" sldId="262"/>
            <ac:spMk id="3" creationId="{00000000-0000-0000-0000-000000000000}"/>
          </ac:spMkLst>
        </pc:spChg>
      </pc:sldChg>
      <pc:sldChg chg="addSp modSp add mod">
        <pc:chgData name="王淳鋒" userId="50787d98-96a5-4ff8-be2d-660b490fed00" providerId="ADAL" clId="{97E8E7CF-1063-4065-B54D-1862428F90A9}" dt="2024-05-22T05:52:46.711" v="119" actId="948"/>
        <pc:sldMkLst>
          <pc:docMk/>
          <pc:sldMk cId="1750379122" sldId="263"/>
        </pc:sldMkLst>
        <pc:spChg chg="mod">
          <ac:chgData name="王淳鋒" userId="50787d98-96a5-4ff8-be2d-660b490fed00" providerId="ADAL" clId="{97E8E7CF-1063-4065-B54D-1862428F90A9}" dt="2024-05-22T05:46:54.808" v="59" actId="1076"/>
          <ac:spMkLst>
            <pc:docMk/>
            <pc:sldMk cId="1750379122" sldId="263"/>
            <ac:spMk id="2" creationId="{00000000-0000-0000-0000-000000000000}"/>
          </ac:spMkLst>
        </pc:spChg>
        <pc:spChg chg="mod">
          <ac:chgData name="王淳鋒" userId="50787d98-96a5-4ff8-be2d-660b490fed00" providerId="ADAL" clId="{97E8E7CF-1063-4065-B54D-1862428F90A9}" dt="2024-05-22T05:52:46.711" v="119" actId="948"/>
          <ac:spMkLst>
            <pc:docMk/>
            <pc:sldMk cId="1750379122" sldId="263"/>
            <ac:spMk id="3" creationId="{00000000-0000-0000-0000-000000000000}"/>
          </ac:spMkLst>
        </pc:spChg>
        <pc:spChg chg="add mod">
          <ac:chgData name="王淳鋒" userId="50787d98-96a5-4ff8-be2d-660b490fed00" providerId="ADAL" clId="{97E8E7CF-1063-4065-B54D-1862428F90A9}" dt="2024-05-22T05:52:32.344" v="116" actId="1076"/>
          <ac:spMkLst>
            <pc:docMk/>
            <pc:sldMk cId="1750379122" sldId="263"/>
            <ac:spMk id="4" creationId="{6F760AE9-16AD-4CCA-8315-6A21191FCDB1}"/>
          </ac:spMkLst>
        </pc:spChg>
        <pc:cxnChg chg="add mod">
          <ac:chgData name="王淳鋒" userId="50787d98-96a5-4ff8-be2d-660b490fed00" providerId="ADAL" clId="{97E8E7CF-1063-4065-B54D-1862428F90A9}" dt="2024-05-22T05:52:34.444" v="117" actId="1076"/>
          <ac:cxnSpMkLst>
            <pc:docMk/>
            <pc:sldMk cId="1750379122" sldId="263"/>
            <ac:cxnSpMk id="6" creationId="{DF216FB1-D5D4-44DD-A022-C07541062ADA}"/>
          </ac:cxnSpMkLst>
        </pc:cxnChg>
      </pc:sldChg>
      <pc:sldChg chg="new del">
        <pc:chgData name="王淳鋒" userId="50787d98-96a5-4ff8-be2d-660b490fed00" providerId="ADAL" clId="{97E8E7CF-1063-4065-B54D-1862428F90A9}" dt="2024-05-22T05:43:52.522" v="22" actId="47"/>
        <pc:sldMkLst>
          <pc:docMk/>
          <pc:sldMk cId="69709545" sldId="264"/>
        </pc:sldMkLst>
      </pc:sldChg>
      <pc:sldChg chg="modSp add del mod ord">
        <pc:chgData name="王淳鋒" userId="50787d98-96a5-4ff8-be2d-660b490fed00" providerId="ADAL" clId="{97E8E7CF-1063-4065-B54D-1862428F90A9}" dt="2024-05-22T05:44:29.538" v="33" actId="47"/>
        <pc:sldMkLst>
          <pc:docMk/>
          <pc:sldMk cId="880251511" sldId="264"/>
        </pc:sldMkLst>
        <pc:spChg chg="mod">
          <ac:chgData name="王淳鋒" userId="50787d98-96a5-4ff8-be2d-660b490fed00" providerId="ADAL" clId="{97E8E7CF-1063-4065-B54D-1862428F90A9}" dt="2024-05-22T05:44:13.365" v="29" actId="14100"/>
          <ac:spMkLst>
            <pc:docMk/>
            <pc:sldMk cId="880251511" sldId="264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F7AFFB9B-9FB8-469E-96F9-4D32314110B6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2437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46146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46455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311189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dirty="0"/>
              <a:t>5/29/2024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447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9207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F7F47CF-67C9-420C-80A5-E2069FF0C2DF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325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39949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51732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49AC-CB8F-4FF1-9A34-5861C74DD0A7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21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857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9423458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C35BB1C6-BF8F-4481-8AB2-603A1C8A906A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4961983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35BB1C6-BF8F-4481-8AB2-603A1C8A906A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802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1122_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實習先行規劃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114/2~114/6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24523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30493" y="619148"/>
            <a:ext cx="10394707" cy="1371600"/>
          </a:xfrm>
        </p:spPr>
        <p:txBody>
          <a:bodyPr/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學生自行申請實習單位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85800" y="2039950"/>
            <a:ext cx="10394707" cy="3311189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學生按指定時間及地點到實習機構實習。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由學生</a:t>
            </a:r>
            <a:r>
              <a:rPr lang="zh-TW" altLang="en-US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自行申請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或選擇</a:t>
            </a:r>
            <a:r>
              <a:rPr lang="zh-TW" altLang="en-US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系上提供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擬定前往之實習機構。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學生自行申請實習單位需於</a:t>
            </a:r>
            <a:r>
              <a:rPr lang="en-US" altLang="zh-TW" sz="28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lang="zh-TW" altLang="en-US" sz="28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8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28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8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24</a:t>
            </a:r>
            <a:r>
              <a:rPr lang="zh-TW" altLang="en-US" sz="28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日前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檢附相關資料，經實習單位審核同意後，實習單位繳回申請同意書，始得開始實習。 若自行申請未通過之學生，亦可選擇系上安排之實習機構。</a:t>
            </a:r>
          </a:p>
        </p:txBody>
      </p:sp>
    </p:spTree>
    <p:extLst>
      <p:ext uri="{BB962C8B-B14F-4D97-AF65-F5344CB8AC3E}">
        <p14:creationId xmlns:p14="http://schemas.microsoft.com/office/powerpoint/2010/main" val="295590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17277" y="259640"/>
            <a:ext cx="6615969" cy="1371600"/>
          </a:xfrm>
        </p:spPr>
        <p:txBody>
          <a:bodyPr/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學生自行申請實習單位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806448" y="1436035"/>
            <a:ext cx="5266107" cy="46210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zh-TW" sz="2000" b="1" kern="1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本系可接受實習單位場域如下</a:t>
            </a:r>
            <a:endParaRPr lang="zh-TW" altLang="zh-TW" sz="2000" b="1" kern="100" dirty="0">
              <a:solidFill>
                <a:schemeClr val="accent2">
                  <a:lumMod val="75000"/>
                </a:schemeClr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zh-TW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公私立醫療機構，區域醫院以上</a:t>
            </a:r>
            <a:endParaRPr lang="en-US" altLang="zh-TW" sz="2000" kern="100" dirty="0">
              <a:effectLst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300"/>
              </a:spcBef>
              <a:buNone/>
            </a:pPr>
            <a:r>
              <a:rPr lang="zh-TW" altLang="en-US" sz="20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  <a:r>
              <a:rPr lang="en-US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或有教學醫院資格之地區醫院</a:t>
            </a:r>
            <a:r>
              <a:rPr lang="en-US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zh-TW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lvl="0" algn="just">
              <a:lnSpc>
                <a:spcPts val="24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有特色之健康事業管理相關連鎖機構</a:t>
            </a:r>
            <a:endParaRPr lang="zh-TW" altLang="zh-TW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lvl="0" algn="just">
              <a:lnSpc>
                <a:spcPts val="24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評鑑合格之長期照護機構</a:t>
            </a:r>
            <a:endParaRPr lang="zh-TW" altLang="zh-TW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lvl="0" algn="just">
              <a:lnSpc>
                <a:spcPts val="24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政府衛生主管機關</a:t>
            </a:r>
            <a:endParaRPr lang="zh-TW" altLang="zh-TW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lvl="0" algn="just">
              <a:lnSpc>
                <a:spcPts val="24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健康事業管理顧問公司</a:t>
            </a:r>
            <a:endParaRPr lang="zh-TW" altLang="zh-TW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lvl="0" algn="just">
              <a:lnSpc>
                <a:spcPts val="24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生物科技公司</a:t>
            </a:r>
            <a:endParaRPr lang="zh-TW" altLang="zh-TW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lvl="0" algn="just">
              <a:lnSpc>
                <a:spcPts val="24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藥廠</a:t>
            </a:r>
            <a:endParaRPr lang="zh-TW" altLang="zh-TW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lvl="0" algn="just">
              <a:lnSpc>
                <a:spcPts val="24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醫療資訊相關公司</a:t>
            </a:r>
            <a:endParaRPr lang="zh-TW" altLang="zh-TW" sz="20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lvl="0" algn="just">
              <a:lnSpc>
                <a:spcPts val="24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zh-TW" sz="2000" kern="10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其他經本系審查通過之機構</a:t>
            </a:r>
            <a:endParaRPr lang="zh-TW" altLang="en-US" sz="2000" kern="100" dirty="0">
              <a:effectLst/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6F760AE9-16AD-4CCA-8315-6A21191FCDB1}"/>
              </a:ext>
            </a:extLst>
          </p:cNvPr>
          <p:cNvSpPr txBox="1">
            <a:spLocks/>
          </p:cNvSpPr>
          <p:nvPr/>
        </p:nvSpPr>
        <p:spPr>
          <a:xfrm>
            <a:off x="6771538" y="1433125"/>
            <a:ext cx="3755786" cy="28338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800"/>
              </a:lnSpc>
              <a:spcBef>
                <a:spcPts val="1200"/>
              </a:spcBef>
              <a:buNone/>
            </a:pPr>
            <a:r>
              <a:rPr lang="zh-TW" altLang="zh-TW" sz="2000" b="1" kern="1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初步評估條件如下，該單位需</a:t>
            </a:r>
            <a:endParaRPr lang="zh-TW" altLang="zh-TW" sz="2000" b="1" kern="1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ts val="28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zh-TW" sz="20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有完整實習計畫</a:t>
            </a:r>
            <a:endParaRPr lang="zh-TW" altLang="zh-TW" sz="2000" kern="100" dirty="0"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ts val="28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zh-TW" sz="20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有專人指導實習生</a:t>
            </a:r>
            <a:endParaRPr lang="zh-TW" altLang="zh-TW" sz="2000" kern="100" dirty="0"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ts val="28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zh-TW" sz="20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清楚實習評估標準</a:t>
            </a:r>
            <a:endParaRPr lang="zh-TW" altLang="zh-TW" sz="2000" kern="100" dirty="0"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lnSpc>
                <a:spcPts val="28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zh-TW" altLang="zh-TW" sz="20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具有一定規模</a:t>
            </a:r>
            <a:endParaRPr lang="zh-TW" altLang="zh-TW" sz="2000" kern="100" dirty="0"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DF216FB1-D5D4-44DD-A022-C07541062ADA}"/>
              </a:ext>
            </a:extLst>
          </p:cNvPr>
          <p:cNvCxnSpPr>
            <a:cxnSpLocks/>
          </p:cNvCxnSpPr>
          <p:nvPr/>
        </p:nvCxnSpPr>
        <p:spPr>
          <a:xfrm>
            <a:off x="6072555" y="1631240"/>
            <a:ext cx="0" cy="43913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0379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402587371"/>
              </p:ext>
            </p:extLst>
          </p:nvPr>
        </p:nvGraphicFramePr>
        <p:xfrm>
          <a:off x="2100002" y="776388"/>
          <a:ext cx="7991996" cy="5305224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3176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8545">
                  <a:extLst>
                    <a:ext uri="{9D8B030D-6E8A-4147-A177-3AD203B41FA5}">
                      <a16:colId xmlns:a16="http://schemas.microsoft.com/office/drawing/2014/main" val="4121691778"/>
                    </a:ext>
                  </a:extLst>
                </a:gridCol>
                <a:gridCol w="12452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305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2398">
                <a:tc gridSpan="4">
                  <a:txBody>
                    <a:bodyPr/>
                    <a:lstStyle/>
                    <a:p>
                      <a:pPr marL="0" marR="0" lvl="0" indent="3355975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一、基本資料</a:t>
                      </a:r>
                    </a:p>
                  </a:txBody>
                  <a:tcPr marL="11447" marR="11447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867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實習課程類型</a:t>
                      </a:r>
                      <a:endParaRPr 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447" marR="11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6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學期實習</a:t>
                      </a:r>
                      <a:endParaRPr 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447" marR="11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實習期間</a:t>
                      </a:r>
                      <a:endParaRPr 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447" marR="11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民國</a:t>
                      </a:r>
                      <a:r>
                        <a:rPr lang="en-US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r>
                        <a:rPr lang="en-US" altLang="zh-TW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02</a:t>
                      </a:r>
                      <a:r>
                        <a:rPr lang="zh-TW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r>
                        <a:rPr lang="en-US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~</a:t>
                      </a:r>
                      <a:r>
                        <a:rPr lang="zh-TW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民國</a:t>
                      </a:r>
                      <a:r>
                        <a:rPr lang="en-US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r>
                        <a:rPr lang="en-US" altLang="zh-TW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06</a:t>
                      </a:r>
                      <a:r>
                        <a:rPr lang="zh-TW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endParaRPr 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447" marR="11447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867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實習機構</a:t>
                      </a:r>
                      <a:r>
                        <a:rPr lang="zh-HK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名稱</a:t>
                      </a:r>
                      <a:endParaRPr 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447" marR="1144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447" marR="11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實習</a:t>
                      </a:r>
                      <a:r>
                        <a:rPr lang="zh-HK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部門</a:t>
                      </a:r>
                      <a:endParaRPr 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447" marR="1144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447" marR="11447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867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實習名額</a:t>
                      </a:r>
                      <a:endParaRPr 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447" marR="1144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447" marR="11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實習</a:t>
                      </a:r>
                      <a:r>
                        <a:rPr lang="zh-TW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區域</a:t>
                      </a:r>
                      <a:endParaRPr 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447" marR="1144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447" marR="11447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496">
                <a:tc gridSpan="4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HK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二、實習學習內容</a:t>
                      </a:r>
                      <a:endParaRPr 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447" marR="11447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502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HK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實習課程目標</a:t>
                      </a:r>
                      <a:endParaRPr 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447" marR="11447" marT="0" marB="0" anchor="ctr"/>
                </a:tc>
                <a:tc gridSpan="3">
                  <a:txBody>
                    <a:bodyPr/>
                    <a:lstStyle/>
                    <a:p>
                      <a:r>
                        <a:rPr lang="en-US" sz="16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altLang="en-US"/>
                    </a:p>
                  </a:txBody>
                  <a:tcPr marL="11447" marR="11447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7141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實習工作內容</a:t>
                      </a:r>
                      <a:endParaRPr 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447" marR="11447" marT="0" marB="0" anchor="ctr"/>
                </a:tc>
                <a:tc gridSpan="3"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altLang="en-US" dirty="0"/>
                    </a:p>
                  </a:txBody>
                  <a:tcPr marL="11447" marR="11447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5515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實習報名方式</a:t>
                      </a:r>
                      <a:endParaRPr 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447" marR="11447" marT="0" marB="0" anchor="ctr"/>
                </a:tc>
                <a:tc gridSpan="3">
                  <a:txBody>
                    <a:bodyPr/>
                    <a:lstStyle/>
                    <a:p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altLang="en-US" dirty="0"/>
                    </a:p>
                  </a:txBody>
                  <a:tcPr marL="11447" marR="11447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2585"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HK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實習內容規劃</a:t>
                      </a:r>
                      <a:endParaRPr lang="zh-TW" sz="16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1447" marR="11447" marT="0" marB="0" anchor="ctr"/>
                </a:tc>
                <a:tc gridSpan="3">
                  <a:txBody>
                    <a:bodyPr/>
                    <a:lstStyle/>
                    <a:p>
                      <a:r>
                        <a:rPr lang="zh-TW" sz="16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內容簡介</a:t>
                      </a:r>
                      <a:endParaRPr lang="zh-TW" altLang="en-US"/>
                    </a:p>
                  </a:txBody>
                  <a:tcPr marL="11447" marR="11447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6446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altLang="en-US" dirty="0"/>
                    </a:p>
                  </a:txBody>
                  <a:tcPr marL="11447" marR="11447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9450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59202" y="379046"/>
            <a:ext cx="10396882" cy="993531"/>
          </a:xfrm>
        </p:spPr>
        <p:txBody>
          <a:bodyPr>
            <a:norm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目前收到的申請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15461" y="1558924"/>
            <a:ext cx="4517967" cy="3423139"/>
          </a:xfrm>
        </p:spPr>
        <p:txBody>
          <a:bodyPr>
            <a:normAutofit fontScale="92500"/>
          </a:bodyPr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杏一醫療用品股份有限公司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長泰老學堂日照中心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裕利股份有限公司（台北總公司）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睿傳數據股份有限公司</a:t>
            </a:r>
            <a:endParaRPr lang="en-US" altLang="zh-TW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媚登峰健康事業股份有限公司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長春藤全球健康生物科技股份有限公司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1800" dirty="0">
                <a:solidFill>
                  <a:schemeClr val="tx2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康詠衛生資訊有限公司</a:t>
            </a:r>
            <a:endParaRPr lang="en-US" altLang="zh-TW" sz="1800" dirty="0">
              <a:solidFill>
                <a:schemeClr val="tx2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新細明體" panose="02020500000000000000" pitchFamily="18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薩摩亞商安盛資訊股份有限公司台灣分公司</a:t>
            </a: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242124" y="5299076"/>
            <a:ext cx="11707752" cy="1409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3800" b="1" dirty="0">
                <a:solidFill>
                  <a:srgbClr val="FF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※</a:t>
            </a:r>
            <a:r>
              <a:rPr lang="zh-TW" altLang="en-US" sz="3800" b="1" dirty="0">
                <a:solidFill>
                  <a:srgbClr val="FF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若沒有看到你所申請的機構，請聯繫系辦並重新寄送</a:t>
            </a:r>
          </a:p>
        </p:txBody>
      </p:sp>
    </p:spTree>
    <p:extLst>
      <p:ext uri="{BB962C8B-B14F-4D97-AF65-F5344CB8AC3E}">
        <p14:creationId xmlns:p14="http://schemas.microsoft.com/office/powerpoint/2010/main" val="1058890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30493" y="642594"/>
            <a:ext cx="10394707" cy="1371600"/>
          </a:xfrm>
        </p:spPr>
        <p:txBody>
          <a:bodyPr/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學生返鄉實習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730493" y="2014194"/>
            <a:ext cx="11203599" cy="3311189"/>
          </a:xfrm>
        </p:spPr>
        <p:txBody>
          <a:bodyPr>
            <a:normAutofit/>
          </a:bodyPr>
          <a:lstStyle/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資格：居住地位於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桃園以南（含桃園地區）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注意：並非居住雙北、基隆地區不能申請，而是因為醫院不會安排住宿、交通！</a:t>
            </a:r>
            <a:endParaRPr lang="en-US" altLang="zh-TW" sz="24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實習場域：</a:t>
            </a:r>
            <a:r>
              <a:rPr lang="zh-TW" altLang="en-US" sz="2400" b="1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限區域醫院以上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，目前仍</a:t>
            </a:r>
            <a:r>
              <a:rPr lang="zh-TW" altLang="en-US" sz="2400" b="1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限定醫院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為主。</a:t>
            </a: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依系上提供申請書（如附件），</a:t>
            </a:r>
            <a:r>
              <a:rPr lang="zh-TW" altLang="en-US" sz="32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於 </a:t>
            </a:r>
            <a:r>
              <a:rPr lang="en-US" altLang="zh-TW" sz="32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113</a:t>
            </a:r>
            <a:r>
              <a:rPr lang="zh-TW" altLang="en-US" sz="32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 </a:t>
            </a:r>
            <a:r>
              <a:rPr lang="en-US" altLang="zh-TW" sz="32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 </a:t>
            </a:r>
            <a:r>
              <a:rPr lang="zh-TW" altLang="en-US" sz="32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 </a:t>
            </a:r>
            <a:r>
              <a:rPr lang="en-US" altLang="zh-TW" sz="32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 </a:t>
            </a:r>
            <a:r>
              <a:rPr lang="zh-TW" altLang="en-US" sz="32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日前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，提供 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 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個志願序，將資料寄給系辦（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chunfong@ntunhs.edu.tw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）。</a:t>
            </a:r>
          </a:p>
        </p:txBody>
      </p:sp>
    </p:spTree>
    <p:extLst>
      <p:ext uri="{BB962C8B-B14F-4D97-AF65-F5344CB8AC3E}">
        <p14:creationId xmlns:p14="http://schemas.microsoft.com/office/powerpoint/2010/main" val="1938760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48146" y="437662"/>
            <a:ext cx="10058400" cy="1371600"/>
          </a:xfrm>
        </p:spPr>
        <p:txBody>
          <a:bodyPr/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學生返鄉實習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157151232"/>
              </p:ext>
            </p:extLst>
          </p:nvPr>
        </p:nvGraphicFramePr>
        <p:xfrm>
          <a:off x="748146" y="1590431"/>
          <a:ext cx="10407534" cy="473248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{0E3FDE45-AF77-4B5C-9715-49D594BDF05E}</a:tableStyleId>
              </a:tblPr>
              <a:tblGrid>
                <a:gridCol w="19057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91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406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9991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solidFill>
                            <a:schemeClr val="tx1"/>
                          </a:solidFill>
                          <a:effectLst/>
                        </a:rPr>
                        <a:t>學生姓名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0577" marR="40577" marT="0" marB="0" anchor="ctr"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0577" marR="40577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solidFill>
                            <a:schemeClr val="tx1"/>
                          </a:solidFill>
                          <a:effectLst/>
                        </a:rPr>
                        <a:t>居住地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0577" marR="40577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                       </a:t>
                      </a:r>
                      <a:r>
                        <a:rPr lang="zh-TW" sz="1800" kern="100" dirty="0">
                          <a:solidFill>
                            <a:schemeClr val="tx1"/>
                          </a:solidFill>
                          <a:effectLst/>
                        </a:rPr>
                        <a:t>縣市</a:t>
                      </a: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             </a:t>
                      </a:r>
                      <a:r>
                        <a:rPr lang="zh-TW" sz="1800" kern="100" dirty="0">
                          <a:solidFill>
                            <a:schemeClr val="tx1"/>
                          </a:solidFill>
                          <a:effectLst/>
                        </a:rPr>
                        <a:t>區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0577" marR="40577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401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</a:rPr>
                        <a:t>班級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0577" marR="40577" marT="0" marB="0" anchor="ctr"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0577" marR="40577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</a:rPr>
                        <a:t>學號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0577" marR="40577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8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0577" marR="40577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9847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</a:rPr>
                        <a:t>E-mail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0577" marR="40577" marT="0" marB="0" anchor="ctr"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0577" marR="40577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effectLst/>
                        </a:rPr>
                        <a:t>手機</a:t>
                      </a:r>
                      <a:endParaRPr lang="zh-TW" sz="1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0577" marR="40577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0577" marR="40577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991">
                <a:tc gridSpan="4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欲實習機構全名及地址</a:t>
                      </a:r>
                      <a:r>
                        <a:rPr lang="en-US" sz="20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20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填寫實習機構前，請注意調查表下方之附註說明</a:t>
                      </a:r>
                      <a:r>
                        <a:rPr lang="en-US" sz="20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20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0577" marR="40577" marT="0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9950">
                <a:tc gridSpan="4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</a:rPr>
                        <a:t>優先順序</a:t>
                      </a: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</a:rPr>
                        <a:t>1:____________________</a:t>
                      </a: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</a:rPr>
                        <a:t>，地址</a:t>
                      </a: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</a:rPr>
                        <a:t>:_______________________________________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</a:rPr>
                        <a:t>優先順序</a:t>
                      </a: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</a:rPr>
                        <a:t>2:____________________</a:t>
                      </a: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</a:rPr>
                        <a:t>，地址</a:t>
                      </a: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</a:rPr>
                        <a:t>:_______________________________________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none" strike="noStrike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</a:rPr>
                        <a:t>優先順序</a:t>
                      </a: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</a:rPr>
                        <a:t>3:____________________</a:t>
                      </a: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</a:rPr>
                        <a:t>，地址</a:t>
                      </a: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</a:rPr>
                        <a:t>:_______________________________________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0577" marR="40577" marT="0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7302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solidFill>
                            <a:schemeClr val="tx1"/>
                          </a:solidFill>
                          <a:effectLst/>
                        </a:rPr>
                        <a:t>特殊說明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0577" marR="40577" marT="0" marB="0" anchor="ctr"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0577" marR="40577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5727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30493" y="642594"/>
            <a:ext cx="10394707" cy="1371600"/>
          </a:xfrm>
        </p:spPr>
        <p:txBody>
          <a:bodyPr/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學生返鄉實習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730493" y="2014194"/>
            <a:ext cx="11068538" cy="3311189"/>
          </a:xfrm>
        </p:spPr>
        <p:txBody>
          <a:bodyPr>
            <a:normAutofit/>
          </a:bodyPr>
          <a:lstStyle/>
          <a:p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注意事項</a:t>
            </a:r>
          </a:p>
          <a:p>
            <a:pPr marL="0" indent="0">
              <a:buNone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本方案並</a:t>
            </a:r>
            <a:r>
              <a:rPr lang="en-US" altLang="zh-TW" sz="20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”</a:t>
            </a:r>
            <a:r>
              <a:rPr lang="zh-TW" altLang="en-US" sz="20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非強迫返鄉</a:t>
            </a:r>
            <a:r>
              <a:rPr lang="en-US" altLang="zh-TW" sz="2000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”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就近實習，若符合資格但欲留北部實習者，亦可選擇留在北部實習。</a:t>
            </a:r>
          </a:p>
          <a:p>
            <a:pPr marL="0" indent="0">
              <a:buNone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 </a:t>
            </a:r>
            <a:r>
              <a:rPr lang="zh-TW" altLang="en-US" sz="2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填寫此方案者，不能再參加其他方案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pPr marL="0" indent="0">
              <a:buNone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填寫此方案者，一般於實習說明會時公布分配之醫療院所，不需參加第二階段協調。</a:t>
            </a:r>
          </a:p>
          <a:p>
            <a:pPr marL="0" indent="0">
              <a:buNone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4.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參加此方案者，一般無法於事前知悉實習醫院分配之實習單位與方式，通常會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月左右確認。</a:t>
            </a:r>
          </a:p>
          <a:p>
            <a:pPr marL="0" indent="0">
              <a:buNone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5.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如遇選定實習單位因突發狀況提前通知停止收實習生，會與申請者儘速協商。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6.</a:t>
            </a:r>
            <a:r>
              <a:rPr lang="zh-TW" altLang="zh-TW" sz="20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參與此方案者，</a:t>
            </a:r>
            <a:r>
              <a:rPr lang="zh-TW" altLang="zh-TW" sz="2000" kern="100" dirty="0">
                <a:solidFill>
                  <a:srgbClr val="0070C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仍須參加</a:t>
            </a:r>
            <a:r>
              <a:rPr lang="en-US" altLang="zh-TW" sz="2000" kern="100" dirty="0">
                <a:solidFill>
                  <a:srgbClr val="0070C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11</a:t>
            </a:r>
            <a:r>
              <a:rPr lang="zh-TW" altLang="zh-TW" sz="2000" kern="100" dirty="0">
                <a:solidFill>
                  <a:srgbClr val="0070C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月份的實習說明會</a:t>
            </a:r>
          </a:p>
        </p:txBody>
      </p:sp>
    </p:spTree>
    <p:extLst>
      <p:ext uri="{BB962C8B-B14F-4D97-AF65-F5344CB8AC3E}">
        <p14:creationId xmlns:p14="http://schemas.microsoft.com/office/powerpoint/2010/main" val="39855452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肥皂">
  <a:themeElements>
    <a:clrScheme name="肥皂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肥皂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肥皂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TM03457510[[fn=肥皂]]</Template>
  <TotalTime>21929</TotalTime>
  <Words>607</Words>
  <Application>Microsoft Office PowerPoint</Application>
  <PresentationFormat>寬螢幕</PresentationFormat>
  <Paragraphs>92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4" baseType="lpstr">
      <vt:lpstr>微軟正黑體</vt:lpstr>
      <vt:lpstr>Calibri</vt:lpstr>
      <vt:lpstr>Century Gothic</vt:lpstr>
      <vt:lpstr>Garamond</vt:lpstr>
      <vt:lpstr>Wingdings</vt:lpstr>
      <vt:lpstr>肥皂</vt:lpstr>
      <vt:lpstr>1122_實習先行規劃</vt:lpstr>
      <vt:lpstr>學生自行申請實習單位</vt:lpstr>
      <vt:lpstr>學生自行申請實習單位</vt:lpstr>
      <vt:lpstr>PowerPoint 簡報</vt:lpstr>
      <vt:lpstr>目前收到的申請</vt:lpstr>
      <vt:lpstr>學生返鄉實習</vt:lpstr>
      <vt:lpstr>學生返鄉實習</vt:lpstr>
      <vt:lpstr>學生返鄉實習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實習計畫書</dc:title>
  <dc:creator>Microsoft 帳戶</dc:creator>
  <cp:lastModifiedBy>王淳鋒</cp:lastModifiedBy>
  <cp:revision>18</cp:revision>
  <dcterms:created xsi:type="dcterms:W3CDTF">2023-03-07T07:14:26Z</dcterms:created>
  <dcterms:modified xsi:type="dcterms:W3CDTF">2024-05-29T03:13:46Z</dcterms:modified>
</cp:coreProperties>
</file>